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40000"/>
                <a:lumOff val="60000"/>
              </a:schemeClr>
            </a:gs>
            <a:gs pos="100000">
              <a:srgbClr val="832B2B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138045"/>
            <a:ext cx="9998075" cy="1943735"/>
          </a:xfrm>
          <a:noFill/>
          <a:ln w="12700" cmpd="sng">
            <a:noFill/>
            <a:prstDash val="solid"/>
          </a:ln>
          <a:effectLst>
            <a:glow>
              <a:schemeClr val="accent1">
                <a:alpha val="100000"/>
              </a:schemeClr>
            </a:glow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Call Of Ops Duty" panose="02000500000000000000" charset="0"/>
                <a:cs typeface="Call Of Ops Duty" panose="02000500000000000000" charset="0"/>
              </a:rPr>
              <a:t>Weather Forecast System</a:t>
            </a:r>
            <a:br>
              <a:rPr lang="en-US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Call Of Ops Duty" panose="02000500000000000000" charset="0"/>
                <a:cs typeface="Call Of Ops Duty" panose="02000500000000000000" charset="0"/>
              </a:rPr>
            </a:br>
            <a:r>
              <a:rPr lang="en-US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Call Of Ops Duty" panose="02000500000000000000" charset="0"/>
                <a:cs typeface="Call Of Ops Duty" panose="02000500000000000000" charset="0"/>
              </a:rPr>
              <a:t>using Real Time API</a:t>
            </a:r>
            <a:endParaRPr lang="en-US" b="1" dirty="0">
              <a:ln>
                <a:solidFill>
                  <a:schemeClr val="accent2">
                    <a:lumMod val="7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Call Of Ops Duty" panose="02000500000000000000" charset="0"/>
              <a:cs typeface="Call Of Ops Duty" panose="0200050000000000000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6515" y="4866640"/>
            <a:ext cx="9144000" cy="876935"/>
          </a:xfrm>
        </p:spPr>
        <p:txBody>
          <a:bodyPr/>
          <a:lstStyle/>
          <a:p>
            <a:r>
              <a:rPr lang="en-US"/>
              <a:t>by</a:t>
            </a:r>
            <a:endParaRPr lang="en-US"/>
          </a:p>
          <a:p>
            <a:pPr>
              <a:lnSpc>
                <a:spcPct val="60000"/>
              </a:lnSpc>
            </a:pPr>
            <a:r>
              <a:rPr lang="en-US" sz="2800" b="1"/>
              <a:t>ARGHYA BANERJEE</a:t>
            </a:r>
            <a:endParaRPr lang="en-US" sz="2800" b="1"/>
          </a:p>
          <a:p>
            <a:pPr>
              <a:lnSpc>
                <a:spcPct val="60000"/>
              </a:lnSpc>
            </a:pPr>
            <a:endParaRPr lang="en-US" sz="2800" b="1"/>
          </a:p>
        </p:txBody>
      </p:sp>
      <p:pic>
        <p:nvPicPr>
          <p:cNvPr id="4" name="Picture 3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9065" y="213360"/>
            <a:ext cx="9373235" cy="175196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73380" y="5877560"/>
            <a:ext cx="114446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/>
              <a:t>MENTOR : Prof.  Shilpa Pareek</a:t>
            </a:r>
            <a:endParaRPr lang="en-US" sz="2400"/>
          </a:p>
          <a:p>
            <a:r>
              <a:rPr lang="en-US" sz="2400"/>
              <a:t>Enrollment No : 22020002001008                 Sec : B				     Year : 3rd Year</a:t>
            </a:r>
            <a:endParaRPr 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pull/>
      </p:transition>
    </mc:Choice>
    <mc:Fallback>
      <p:transition>
        <p:pull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700)"/>
          <p:cNvPicPr>
            <a:picLocks noChangeAspect="1"/>
          </p:cNvPicPr>
          <p:nvPr>
            <p:ph sz="half" idx="1"/>
          </p:nvPr>
        </p:nvPicPr>
        <p:blipFill>
          <a:blip r:embed="rId1"/>
          <a:srcRect l="26878" t="8595" r="22924" b="75777"/>
          <a:stretch>
            <a:fillRect/>
          </a:stretch>
        </p:blipFill>
        <p:spPr>
          <a:xfrm>
            <a:off x="3089910" y="1283970"/>
            <a:ext cx="8738235" cy="152971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975225" y="1859915"/>
            <a:ext cx="4527550" cy="617855"/>
          </a:xfrm>
          <a:prstGeom prst="roundRect">
            <a:avLst/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559800" y="1937385"/>
            <a:ext cx="541020" cy="432435"/>
          </a:xfrm>
          <a:prstGeom prst="ellipse">
            <a:avLst/>
          </a:prstGeom>
          <a:noFill/>
          <a:ln w="3492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0" y="1694180"/>
            <a:ext cx="327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/>
              <a:t>By current Location</a:t>
            </a:r>
            <a:endParaRPr lang="en-US" sz="2800" b="1"/>
          </a:p>
        </p:txBody>
      </p:sp>
      <p:pic>
        <p:nvPicPr>
          <p:cNvPr id="10" name="Picture 9" descr="Screenshot (701)"/>
          <p:cNvPicPr>
            <a:picLocks noChangeAspect="1"/>
          </p:cNvPicPr>
          <p:nvPr/>
        </p:nvPicPr>
        <p:blipFill>
          <a:blip r:embed="rId2"/>
          <a:srcRect l="21167" t="15333" r="22938" b="68306"/>
          <a:stretch>
            <a:fillRect/>
          </a:stretch>
        </p:blipFill>
        <p:spPr>
          <a:xfrm>
            <a:off x="3105785" y="3383280"/>
            <a:ext cx="8689975" cy="197040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138430" y="3945890"/>
            <a:ext cx="27660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600" b="1"/>
              <a:t>By SearchBar</a:t>
            </a:r>
            <a:endParaRPr lang="en-US" sz="3600" b="1"/>
          </a:p>
        </p:txBody>
      </p:sp>
    </p:spTree>
  </p:cSld>
  <p:clrMapOvr>
    <a:masterClrMapping/>
  </p:clrMapOvr>
  <p:transition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702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109980" y="1139825"/>
            <a:ext cx="9731375" cy="547179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</p:spTree>
  </p:cSld>
  <p:clrMapOvr>
    <a:masterClrMapping/>
  </p:clrMapOvr>
  <p:transition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  <p:pic>
        <p:nvPicPr>
          <p:cNvPr id="7" name="Content Placeholder 6" descr="Screenshot (704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974725" y="1092200"/>
            <a:ext cx="10002520" cy="5622925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705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78205" y="1016635"/>
            <a:ext cx="10196195" cy="573278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</p:spTree>
  </p:cSld>
  <p:clrMapOvr>
    <a:masterClrMapping/>
  </p:clrMapOvr>
  <p:transition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707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090930" y="1099820"/>
            <a:ext cx="10010775" cy="562864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</p:spTree>
  </p:cSld>
  <p:clrMapOvr>
    <a:masterClrMapping/>
  </p:clrMapOvr>
  <p:transition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706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939800" y="1099820"/>
            <a:ext cx="10072370" cy="56635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</p:spTree>
  </p:cSld>
  <p:clrMapOvr>
    <a:masterClrMapping/>
  </p:clrMapOvr>
  <p:transition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9470" y="1384300"/>
            <a:ext cx="10513060" cy="4088765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THANK</a:t>
            </a:r>
            <a:endParaRPr lang="en-GB" sz="115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YOU!!!!!</a:t>
            </a:r>
            <a:endParaRPr sz="115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endParaRPr lang="en-US" sz="115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endParaRPr lang="en-US" sz="115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en-GB" sz="6000" b="1">
                <a:solidFill>
                  <a:schemeClr val="lt2"/>
                </a:solidFill>
                <a:sym typeface="+mn-ea"/>
              </a:rPr>
              <a:t>CONTENTS</a:t>
            </a:r>
            <a:r>
              <a:rPr lang="en-GB" sz="6000" b="1">
                <a:sym typeface="+mn-ea"/>
              </a:rPr>
              <a:t> OF </a:t>
            </a:r>
            <a:r>
              <a:rPr lang="en-GB" sz="6000" b="1">
                <a:solidFill>
                  <a:schemeClr val="accent1"/>
                </a:solidFill>
                <a:sym typeface="+mn-ea"/>
              </a:rPr>
              <a:t>T</a:t>
            </a:r>
            <a:r>
              <a:rPr lang="en-US" altLang="en-GB" sz="6000" b="1">
                <a:solidFill>
                  <a:schemeClr val="accent1"/>
                </a:solidFill>
                <a:sym typeface="+mn-ea"/>
              </a:rPr>
              <a:t>HE APPLICATION</a:t>
            </a:r>
            <a:endParaRPr lang="en-US" altLang="en-GB" sz="6000" b="1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en-GB" sz="2400">
                <a:sym typeface="+mn-ea"/>
              </a:rPr>
              <a:t>Here’s what you’ll find </a:t>
            </a:r>
            <a:r>
              <a:rPr lang="en-US" altLang="en-GB" sz="2400">
                <a:sym typeface="+mn-ea"/>
              </a:rPr>
              <a:t>the features of this application: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 A simple approach to weather forecast.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Current Weather Forecast.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Daily forecast.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Weather Condition.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Atmosphere.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Climate Forecast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Real time Accurate data feching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Search Bar</a:t>
            </a:r>
            <a:endParaRPr lang="en-US" altLang="en-GB" sz="2400">
              <a:sym typeface="+mn-ea"/>
            </a:endParaRPr>
          </a:p>
          <a:p>
            <a:r>
              <a:rPr lang="en-US" altLang="en-GB" sz="2400">
                <a:sym typeface="+mn-ea"/>
              </a:rPr>
              <a:t>Geocoding</a:t>
            </a:r>
            <a:endParaRPr lang="en-US" altLang="en-GB" sz="2400">
              <a:sym typeface="+mn-ea"/>
            </a:endParaRPr>
          </a:p>
        </p:txBody>
      </p:sp>
    </p:spTree>
  </p:cSld>
  <p:clrMapOvr>
    <a:masterClrMapping/>
  </p:clrMapOvr>
  <p:transition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365" y="365125"/>
            <a:ext cx="11674475" cy="1111885"/>
          </a:xfrm>
        </p:spPr>
        <p:txBody>
          <a:bodyPr/>
          <a:p>
            <a:r>
              <a:rPr lang="en-US" sz="3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About the Project : Weather Forecast System</a:t>
            </a:r>
            <a:endParaRPr lang="en-US" sz="36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Weather Forecast System is a real time weather update application by which we can get Time to Time weather updates at anytime for any location in the world.</a:t>
            </a:r>
            <a:endParaRPr lang="en-US"/>
          </a:p>
          <a:p>
            <a:r>
              <a:rPr lang="en-US"/>
              <a:t>Weather Forecast system is made using JavaScript scripting language with HTML and CSS.</a:t>
            </a:r>
            <a:endParaRPr lang="en-US"/>
          </a:p>
          <a:p>
            <a:r>
              <a:rPr lang="en-US"/>
              <a:t>The Application is manipulated by a server which is created using Node.js</a:t>
            </a:r>
            <a:endParaRPr lang="en-US"/>
          </a:p>
          <a:p>
            <a:r>
              <a:rPr lang="en-US"/>
              <a:t>Data for the application is coming from API by the server.</a:t>
            </a:r>
            <a:endParaRPr lang="en-US"/>
          </a:p>
          <a:p>
            <a:r>
              <a:rPr lang="en-US"/>
              <a:t>This Application is runable only on Web Browser.</a:t>
            </a:r>
            <a:endParaRPr lang="en-US"/>
          </a:p>
        </p:txBody>
      </p:sp>
    </p:spTree>
  </p:cSld>
  <p:clrMapOvr>
    <a:masterClrMapping/>
  </p:clrMapOvr>
  <p:transition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6000" b="1">
                <a:ln>
                  <a:solidFill>
                    <a:sysClr val="windowText" lastClr="000000"/>
                  </a:solidFill>
                </a:ln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Hotel De Paris Xe" charset="0"/>
                <a:cs typeface="Hotel De Paris Xe" charset="0"/>
              </a:rPr>
              <a:t>Technology Used :</a:t>
            </a:r>
            <a:endParaRPr lang="en-US" sz="6000" b="1">
              <a:ln>
                <a:solidFill>
                  <a:sysClr val="windowText" lastClr="000000"/>
                </a:solidFill>
              </a:ln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Hotel De Paris Xe" charset="0"/>
              <a:cs typeface="Hotel De Paris Xe" charset="0"/>
            </a:endParaRPr>
          </a:p>
        </p:txBody>
      </p:sp>
      <p:pic>
        <p:nvPicPr>
          <p:cNvPr id="4" name="Content Placeholder 3" descr="html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838200" y="1803400"/>
            <a:ext cx="2360930" cy="2360930"/>
          </a:xfrm>
          <a:prstGeom prst="rect">
            <a:avLst/>
          </a:prstGeom>
        </p:spPr>
      </p:pic>
      <p:pic>
        <p:nvPicPr>
          <p:cNvPr id="5" name="Content Placeholder 4" descr="Javascript-shield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96485" y="1691005"/>
            <a:ext cx="2399030" cy="2399030"/>
          </a:xfrm>
          <a:prstGeom prst="rect">
            <a:avLst/>
          </a:prstGeom>
        </p:spPr>
      </p:pic>
      <p:pic>
        <p:nvPicPr>
          <p:cNvPr id="6" name="Picture 5" descr="CSS3_logo_and_wordmark.sv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0880" y="2005965"/>
            <a:ext cx="1386205" cy="1956435"/>
          </a:xfrm>
          <a:prstGeom prst="rect">
            <a:avLst/>
          </a:prstGeom>
        </p:spPr>
      </p:pic>
      <p:pic>
        <p:nvPicPr>
          <p:cNvPr id="7" name="Picture 6" descr="2560px-Node.js_logo.sv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410" y="4676775"/>
            <a:ext cx="2810510" cy="1718945"/>
          </a:xfrm>
          <a:prstGeom prst="rect">
            <a:avLst/>
          </a:prstGeom>
        </p:spPr>
      </p:pic>
      <p:pic>
        <p:nvPicPr>
          <p:cNvPr id="8" name="Picture 7" descr="1_h_CznXmrISfTT_dzNyM6b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6225" y="4277360"/>
            <a:ext cx="2215515" cy="2215515"/>
          </a:xfrm>
          <a:prstGeom prst="rect">
            <a:avLst/>
          </a:prstGeom>
        </p:spPr>
      </p:pic>
      <p:pic>
        <p:nvPicPr>
          <p:cNvPr id="9" name="Picture 8" descr="ExpressJS-logo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1165" y="5029835"/>
            <a:ext cx="3709035" cy="101346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GB" sz="5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REQUIREMENTS</a:t>
            </a:r>
            <a:r>
              <a:rPr lang="en-US" altLang="en-GB" sz="5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sym typeface="+mn-ea"/>
              </a:rPr>
              <a:t> : </a:t>
            </a:r>
            <a:endParaRPr lang="en-US" altLang="en-GB" sz="5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Web Browser</a:t>
            </a:r>
            <a:endParaRPr lang="en-US"/>
          </a:p>
          <a:p>
            <a:r>
              <a:rPr lang="en-US"/>
              <a:t>Node.js Runtime Enviroment</a:t>
            </a:r>
            <a:endParaRPr lang="en-US"/>
          </a:p>
          <a:p>
            <a:r>
              <a:rPr lang="en-US"/>
              <a:t>Windows 7</a:t>
            </a:r>
            <a:endParaRPr lang="en-US"/>
          </a:p>
          <a:p>
            <a:r>
              <a:rPr lang="en-US"/>
              <a:t>Express.js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/>
              <a:t>Internet Connection</a:t>
            </a:r>
            <a:endParaRPr lang="en-US"/>
          </a:p>
          <a:p>
            <a:r>
              <a:rPr lang="en-US"/>
              <a:t>Any of Intel Pentium Series</a:t>
            </a:r>
            <a:endParaRPr lang="en-US"/>
          </a:p>
          <a:p>
            <a:r>
              <a:rPr lang="en-US"/>
              <a:t>10 GB of Space in Storage</a:t>
            </a:r>
            <a:endParaRPr lang="en-US"/>
          </a:p>
          <a:p>
            <a:r>
              <a:rPr lang="en-US"/>
              <a:t>1.5 GB of RAM</a:t>
            </a:r>
            <a:endParaRPr lang="en-US"/>
          </a:p>
          <a:p>
            <a:endParaRPr lang="en-US"/>
          </a:p>
        </p:txBody>
      </p:sp>
    </p:spTree>
  </p:cSld>
  <p:clrMapOvr>
    <a:masterClrMapping/>
  </p:clrMapOvr>
  <p:transition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 sz="6000" b="1">
                <a:ln>
                  <a:solidFill>
                    <a:sysClr val="windowText" lastClr="000000"/>
                  </a:solidFill>
                </a:ln>
                <a:solidFill>
                  <a:schemeClr val="lt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charset="0"/>
                <a:cs typeface="Arial Black" panose="020B0A04020102020204" charset="0"/>
                <a:sym typeface="+mn-ea"/>
              </a:rPr>
              <a:t>FEATURES</a:t>
            </a:r>
            <a:endParaRPr lang="en-US" altLang="en-GB" sz="6000" b="1">
              <a:ln>
                <a:solidFill>
                  <a:sysClr val="windowText" lastClr="000000"/>
                </a:solidFill>
              </a:ln>
              <a:solidFill>
                <a:schemeClr val="lt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rial Black" panose="020B0A04020102020204" charset="0"/>
              <a:cs typeface="Arial Black" panose="020B0A04020102020204" charset="0"/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p>
            <a:r>
              <a:rPr lang="en-US"/>
              <a:t>Real Time Weather Update.</a:t>
            </a:r>
            <a:endParaRPr lang="en-US"/>
          </a:p>
          <a:p>
            <a:r>
              <a:rPr lang="en-US"/>
              <a:t>Current Weather.</a:t>
            </a:r>
            <a:endParaRPr lang="en-US"/>
          </a:p>
          <a:p>
            <a:r>
              <a:rPr lang="en-US"/>
              <a:t>Daily Forecast for 7 days.</a:t>
            </a:r>
            <a:endParaRPr lang="en-US"/>
          </a:p>
          <a:p>
            <a:r>
              <a:rPr lang="en-US"/>
              <a:t>Climatic Forecast.</a:t>
            </a:r>
            <a:endParaRPr lang="en-US"/>
          </a:p>
          <a:p>
            <a:r>
              <a:rPr lang="en-US"/>
              <a:t>Get weather for your Location by only One Click.</a:t>
            </a:r>
            <a:endParaRPr lang="en-US"/>
          </a:p>
          <a:p>
            <a:r>
              <a:rPr lang="en-US"/>
              <a:t>Get updates for any location in the Globe.</a:t>
            </a:r>
            <a:endParaRPr lang="en-US"/>
          </a:p>
          <a:p>
            <a:r>
              <a:rPr lang="en-US"/>
              <a:t>Get Location by any City Name, Area Name.</a:t>
            </a:r>
            <a:endParaRPr lang="en-US"/>
          </a:p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/>
              <a:t>Accurate Temperature Update &amp; weather status</a:t>
            </a:r>
            <a:endParaRPr lang="en-US"/>
          </a:p>
          <a:p>
            <a:r>
              <a:rPr lang="en-US"/>
              <a:t>Changes weather in every seconds according to weather changes</a:t>
            </a:r>
            <a:endParaRPr lang="en-US"/>
          </a:p>
          <a:p>
            <a:r>
              <a:rPr lang="en-US"/>
              <a:t>Get Weather Conditions (Humidity, Pressure, Clouds, Wind, Status etc)</a:t>
            </a:r>
            <a:endParaRPr lang="en-US"/>
          </a:p>
        </p:txBody>
      </p:sp>
    </p:spTree>
  </p:cSld>
  <p:clrMapOvr>
    <a:masterClrMapping/>
  </p:clrMapOvr>
  <p:transition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19405"/>
            <a:ext cx="10210165" cy="1325880"/>
          </a:xfrm>
        </p:spPr>
        <p:txBody>
          <a:bodyPr>
            <a:noAutofit/>
          </a:bodyPr>
          <a:p>
            <a:r>
              <a:rPr lang="en-US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+mn-ea"/>
              </a:rPr>
              <a:t>HOW WE’LL IMPROVE FACILITIES IN FUTURE</a:t>
            </a:r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791190" cy="4351655"/>
          </a:xfrm>
        </p:spPr>
        <p:txBody>
          <a:bodyPr/>
          <a:p>
            <a:r>
              <a:rPr lang="en-US"/>
              <a:t>by adding Rode Risk prediction</a:t>
            </a:r>
            <a:endParaRPr lang="en-US"/>
          </a:p>
          <a:p>
            <a:r>
              <a:rPr lang="en-US"/>
              <a:t>Hourly &amp; Minutly forecast</a:t>
            </a:r>
            <a:endParaRPr lang="en-US"/>
          </a:p>
          <a:p>
            <a:r>
              <a:rPr lang="en-US"/>
              <a:t>Agriculture analytics (</a:t>
            </a:r>
            <a:r>
              <a:rPr lang="en-US" sz="1800"/>
              <a:t>Crop map, Recognised field boundaries , Vegetation indicies statistics by each recognised field, Climate data for regions and particular field, Soil and weather data</a:t>
            </a:r>
            <a:r>
              <a:rPr lang="en-US"/>
              <a:t>)</a:t>
            </a:r>
            <a:endParaRPr lang="en-US"/>
          </a:p>
          <a:p>
            <a:r>
              <a:rPr lang="en-US"/>
              <a:t>Travel Plan scheduler by weather of the place.</a:t>
            </a:r>
            <a:endParaRPr lang="en-US"/>
          </a:p>
          <a:p>
            <a:r>
              <a:rPr lang="en-US"/>
              <a:t>Statistical Weather report.</a:t>
            </a:r>
            <a:endParaRPr lang="en-US"/>
          </a:p>
          <a:p>
            <a:r>
              <a:rPr lang="en-US"/>
              <a:t>Precipitation in maps &amp; Map weather visualization</a:t>
            </a:r>
            <a:endParaRPr lang="en-US"/>
          </a:p>
          <a:p>
            <a:r>
              <a:rPr lang="en-US"/>
              <a:t>Air Pollution</a:t>
            </a:r>
            <a:endParaRPr lang="en-US"/>
          </a:p>
        </p:txBody>
      </p:sp>
    </p:spTree>
  </p:cSld>
  <p:clrMapOvr>
    <a:masterClrMapping/>
  </p:clrMapOvr>
  <p:transition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6" name="Content Placeholder 5" descr="Screenshot (698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271395" y="1283970"/>
            <a:ext cx="9469120" cy="532447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200660" y="1612900"/>
            <a:ext cx="179197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400" b="1"/>
              <a:t>Home</a:t>
            </a:r>
            <a:endParaRPr lang="en-US" sz="4400" b="1"/>
          </a:p>
          <a:p>
            <a:r>
              <a:rPr lang="en-US" sz="4400" b="1"/>
              <a:t>Screen</a:t>
            </a:r>
            <a:endParaRPr lang="en-US" sz="4400" b="1"/>
          </a:p>
        </p:txBody>
      </p:sp>
    </p:spTree>
  </p:cSld>
  <p:clrMapOvr>
    <a:masterClrMapping/>
  </p:clrMapOvr>
  <p:transition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CF40"/>
            </a:gs>
            <a:gs pos="100000">
              <a:srgbClr val="846C21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951970" cy="923925"/>
          </a:xfrm>
        </p:spPr>
        <p:txBody>
          <a:bodyPr/>
          <a:p>
            <a:r>
              <a:rPr lang="en-US" sz="4000" b="1">
                <a:ln>
                  <a:solidFill>
                    <a:schemeClr val="bg1">
                      <a:lumMod val="85000"/>
                    </a:schemeClr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charset="0"/>
                <a:cs typeface="Arial Black" panose="020B0A04020102020204" charset="0"/>
              </a:rPr>
              <a:t>Snaps of the Weather Forecast System :</a:t>
            </a:r>
            <a:endParaRPr lang="en-US" sz="4000" b="1">
              <a:ln>
                <a:solidFill>
                  <a:schemeClr val="bg1">
                    <a:lumMod val="85000"/>
                  </a:schemeClr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pic>
        <p:nvPicPr>
          <p:cNvPr id="4" name="Content Placeholder 3" descr="Screenshot (699)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538095" y="1190625"/>
            <a:ext cx="9413875" cy="529336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2271395" y="638810"/>
            <a:ext cx="7649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GB">
                <a:sym typeface="+mn-ea"/>
              </a:rPr>
              <a:t>provides </a:t>
            </a:r>
            <a:r>
              <a:rPr lang="en-US" altLang="en-GB">
                <a:sym typeface="+mn-ea"/>
              </a:rPr>
              <a:t>Real time Weather updates which is</a:t>
            </a:r>
            <a:r>
              <a:rPr lang="en-GB">
                <a:sym typeface="+mn-ea"/>
              </a:rPr>
              <a:t> useful for </a:t>
            </a:r>
            <a:r>
              <a:rPr lang="en-US" altLang="en-GB">
                <a:sym typeface="+mn-ea"/>
              </a:rPr>
              <a:t>any people in the world</a:t>
            </a:r>
            <a:endParaRPr lang="en-US" altLang="en-GB"/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153670" y="1381125"/>
            <a:ext cx="238506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400" b="1"/>
              <a:t>Weather</a:t>
            </a:r>
            <a:endParaRPr lang="en-US" sz="4400" b="1"/>
          </a:p>
          <a:p>
            <a:r>
              <a:rPr lang="en-US" sz="4400" b="1"/>
              <a:t>Section</a:t>
            </a:r>
            <a:endParaRPr lang="en-US" sz="4400" b="1"/>
          </a:p>
        </p:txBody>
      </p:sp>
    </p:spTree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2872</Words>
  <Application>WPS Presentation</Application>
  <PresentationFormat>Widescreen</PresentationFormat>
  <Paragraphs>125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Arial</vt:lpstr>
      <vt:lpstr>SimSun</vt:lpstr>
      <vt:lpstr>Wingdings</vt:lpstr>
      <vt:lpstr>Call Of Ops Duty</vt:lpstr>
      <vt:lpstr>Arial Black</vt:lpstr>
      <vt:lpstr>Hotel De Paris Xe</vt:lpstr>
      <vt:lpstr>Calibri</vt:lpstr>
      <vt:lpstr>Microsoft YaHei</vt:lpstr>
      <vt:lpstr>Arial Unicode MS</vt:lpstr>
      <vt:lpstr>Calibri Light</vt:lpstr>
      <vt:lpstr>Office Theme</vt:lpstr>
      <vt:lpstr>Weather Forecast System using Real Time API</vt:lpstr>
      <vt:lpstr>CONTENTS OF THE APPLICATION</vt:lpstr>
      <vt:lpstr>About the Project : Weather Forecast System</vt:lpstr>
      <vt:lpstr>Technology Used :</vt:lpstr>
      <vt:lpstr>REQUIREMENTS : </vt:lpstr>
      <vt:lpstr>FEATURES</vt:lpstr>
      <vt:lpstr>HOW WE’LL IMPROVE FACILITIES IN FUTURE</vt:lpstr>
      <vt:lpstr>Snaps of the Weather Forecast System :</vt:lpstr>
      <vt:lpstr>Snaps of the Weather Forecast System :</vt:lpstr>
      <vt:lpstr>Snaps of the Weather Forecast System :</vt:lpstr>
      <vt:lpstr>Snaps of the Weather Forecast System :</vt:lpstr>
      <vt:lpstr>Snaps of the Weather Forecast System :</vt:lpstr>
      <vt:lpstr>Snaps of the Weather Forecast System :</vt:lpstr>
      <vt:lpstr>Snaps of the Weather Forecast System :</vt:lpstr>
      <vt:lpstr>Snaps of the Weather Forecast System :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Forecast System using Real Time API</dc:title>
  <dc:creator/>
  <cp:lastModifiedBy>google1588180283</cp:lastModifiedBy>
  <cp:revision>16</cp:revision>
  <dcterms:created xsi:type="dcterms:W3CDTF">2022-01-17T16:34:00Z</dcterms:created>
  <dcterms:modified xsi:type="dcterms:W3CDTF">2022-01-18T17:01:53Z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9E81249006F34D7FBAC3AB94DD376742</vt:lpwstr>
  </property>
  <property fmtid="{D5CDD505-2E9C-101B-9397-08002B2CF9AE}" pid="3" name="KSOProductBuildVer">
    <vt:lpwstr>1033-11.2.0.10443</vt:lpwstr>
  </property>
</Properties>
</file>

<file path=docProps/thumbnail.jpeg>
</file>